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unknown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4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17/03/20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17/03/20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A93A-0E4D-C644-97AE-0DCA201766D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17/03/20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A93A-0E4D-C644-97AE-0DCA201766D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70667"/>
            <a:ext cx="6619245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16/03/20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4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17/03/20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A93A-0E4D-C644-97AE-0DCA201766D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17/03/20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A93A-0E4D-C644-97AE-0DCA201766D8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17/03/20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A93A-0E4D-C644-97AE-0DCA201766D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17/03/20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A93A-0E4D-C644-97AE-0DCA201766D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17/03/20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A93A-0E4D-C644-97AE-0DCA201766D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17/03/20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A93A-0E4D-C644-97AE-0DCA201766D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17/03/20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17/03/20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A93A-0E4D-C644-97AE-0DCA201766D8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FF53452-F67A-4748-86C2-4195663263B3}" type="datetimeFigureOut">
              <a:rPr lang="fr-FR" smtClean="0"/>
              <a:t>17/03/20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9BBA93A-0E4D-C644-97AE-0DCA201766D8}" type="slidenum">
              <a:rPr lang="fr-FR" smtClean="0"/>
              <a:t>‹#›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q0MDIsEjhR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gif"/><Relationship Id="rId5" Type="http://schemas.openxmlformats.org/officeDocument/2006/relationships/image" Target="../media/image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Réfraction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262895" y="5716727"/>
            <a:ext cx="6357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>
                <a:hlinkClick r:id="rId2"/>
              </a:rPr>
              <a:t>https</a:t>
            </a:r>
            <a:r>
              <a:rPr lang="fr-FR" dirty="0" smtClean="0">
                <a:hlinkClick r:id="rId2"/>
              </a:rPr>
              <a:t>://</a:t>
            </a:r>
            <a:r>
              <a:rPr lang="fr-FR" dirty="0" err="1" smtClean="0">
                <a:hlinkClick r:id="rId2"/>
              </a:rPr>
              <a:t>www.youtube.com</a:t>
            </a:r>
            <a:r>
              <a:rPr lang="fr-FR" dirty="0" smtClean="0">
                <a:hlinkClick r:id="rId2"/>
              </a:rPr>
              <a:t>/</a:t>
            </a:r>
            <a:r>
              <a:rPr lang="fr-FR" dirty="0" err="1" smtClean="0">
                <a:hlinkClick r:id="rId2"/>
              </a:rPr>
              <a:t>watch?v</a:t>
            </a:r>
            <a:r>
              <a:rPr lang="fr-FR" dirty="0" smtClean="0">
                <a:hlinkClick r:id="rId2"/>
              </a:rPr>
              <a:t>=q0MDIsEjhR4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461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3"/>
          <p:cNvSpPr>
            <a:spLocks noGrp="1"/>
          </p:cNvSpPr>
          <p:nvPr>
            <p:ph type="body" idx="1"/>
          </p:nvPr>
        </p:nvSpPr>
        <p:spPr>
          <a:xfrm>
            <a:off x="866775" y="720241"/>
            <a:ext cx="7759058" cy="226060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La réfraction est le changement 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de direction que </a:t>
            </a: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subit 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un </a:t>
            </a: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des 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rayons d’un faisceau de lumière lorsqu’il rencontre la surface de séparation (DIOPTRE) de deux milieux transparents et pénètre dans le second milieu. Le premier milieu sera noté n</a:t>
            </a:r>
            <a:r>
              <a:rPr lang="fr-FR" sz="28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et le second n</a:t>
            </a:r>
            <a:r>
              <a:rPr lang="fr-FR" sz="28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7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7081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Mise </a:t>
            </a:r>
            <a:r>
              <a:rPr lang="fr-FR" dirty="0" smtClean="0"/>
              <a:t>en situation </a:t>
            </a: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543297" y="2422079"/>
            <a:ext cx="8311945" cy="419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/>
              <a:t>Place une pièce dans un aquarium ; un élève se place au-dessus de l’aquarium et regarde dans l’aquarium. </a:t>
            </a: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L’élève </a:t>
            </a:r>
            <a:r>
              <a:rPr lang="fr-FR" sz="2400" dirty="0"/>
              <a:t>indique à un de ses camarades la position où se trouve la pièce pour que le deuxième élève puisse à l’aide d’un pique à brochette la toucher.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Un </a:t>
            </a:r>
            <a:r>
              <a:rPr lang="fr-FR" sz="2400" dirty="0"/>
              <a:t>troisième élève regarde l’aquarium en se mettant à la même hauteur que </a:t>
            </a:r>
            <a:r>
              <a:rPr lang="fr-FR" sz="2400" dirty="0" smtClean="0"/>
              <a:t>l’aquarium		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7846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Mise </a:t>
            </a:r>
            <a:r>
              <a:rPr lang="fr-FR" dirty="0" smtClean="0"/>
              <a:t>en situation </a:t>
            </a: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543297" y="2405751"/>
            <a:ext cx="8311945" cy="419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dirty="0" smtClean="0"/>
              <a:t>On peut schématiser comme suit l’expérience que l’on vient de réaliser </a:t>
            </a:r>
          </a:p>
          <a:p>
            <a:pPr marL="0" indent="0" algn="just">
              <a:buFont typeface="Wingdings 3" charset="2"/>
              <a:buNone/>
            </a:pPr>
            <a:r>
              <a:rPr lang="fr-FR" sz="2400" dirty="0" smtClean="0"/>
              <a:t>			</a:t>
            </a:r>
            <a:endParaRPr lang="fr-FR" sz="2400" dirty="0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" r="3398"/>
          <a:stretch/>
        </p:blipFill>
        <p:spPr bwMode="auto">
          <a:xfrm>
            <a:off x="2559504" y="3412673"/>
            <a:ext cx="3589277" cy="3039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3570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r>
              <a:rPr lang="fr-FR" dirty="0" smtClean="0"/>
              <a:t>Indice de réfraction</a:t>
            </a: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543297" y="2193478"/>
            <a:ext cx="8311945" cy="419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dirty="0" smtClean="0"/>
              <a:t>Définition : </a:t>
            </a:r>
            <a:r>
              <a:rPr lang="fr-FR" sz="2400" dirty="0"/>
              <a:t>La </a:t>
            </a:r>
            <a:r>
              <a:rPr lang="fr-FR" sz="2400" b="1" dirty="0"/>
              <a:t>réfraction </a:t>
            </a:r>
            <a:r>
              <a:rPr lang="fr-FR" sz="2400" dirty="0"/>
              <a:t>est le changement de direction que </a:t>
            </a:r>
            <a:r>
              <a:rPr lang="fr-FR" sz="2400" dirty="0" smtClean="0"/>
              <a:t>subit </a:t>
            </a:r>
            <a:r>
              <a:rPr lang="fr-FR" sz="2400" dirty="0"/>
              <a:t>un </a:t>
            </a:r>
            <a:r>
              <a:rPr lang="fr-FR" sz="2400" dirty="0" smtClean="0"/>
              <a:t>des </a:t>
            </a:r>
            <a:r>
              <a:rPr lang="fr-FR" sz="2400" dirty="0"/>
              <a:t>rayons d’un faisceau de lumière lorsqu’il rencontre </a:t>
            </a:r>
            <a:r>
              <a:rPr lang="fr-FR" sz="2400" dirty="0" smtClean="0"/>
              <a:t>un dioptre et </a:t>
            </a:r>
            <a:r>
              <a:rPr lang="fr-FR" sz="2400" dirty="0"/>
              <a:t>pénètre dans le second milieu. </a:t>
            </a:r>
          </a:p>
          <a:p>
            <a:pPr algn="just"/>
            <a:r>
              <a:rPr lang="fr-FR" sz="2400" dirty="0" smtClean="0"/>
              <a:t>Schématisation :</a:t>
            </a:r>
            <a:r>
              <a:rPr lang="fr-FR" sz="2400" dirty="0" smtClean="0"/>
              <a:t>		</a:t>
            </a:r>
            <a:endParaRPr lang="fr-FR" sz="2400" dirty="0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6505" b="3289"/>
          <a:stretch/>
        </p:blipFill>
        <p:spPr bwMode="auto">
          <a:xfrm>
            <a:off x="5475599" y="3631094"/>
            <a:ext cx="2899085" cy="2635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43298" y="4359671"/>
            <a:ext cx="4166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Cas 1: </a:t>
            </a:r>
            <a:r>
              <a:rPr lang="fr-FR" sz="2000" dirty="0"/>
              <a:t>L</a:t>
            </a:r>
            <a:r>
              <a:rPr lang="fr-FR" sz="2000" dirty="0" smtClean="0"/>
              <a:t>e rayon réfracté se rapproche de la normale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298" y="5142755"/>
            <a:ext cx="3884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Cas 2 : </a:t>
            </a:r>
            <a:r>
              <a:rPr lang="fr-FR" sz="2000" dirty="0"/>
              <a:t>L</a:t>
            </a:r>
            <a:r>
              <a:rPr lang="fr-FR" sz="2000" dirty="0" smtClean="0"/>
              <a:t>e rayon réfracté s’éloigne de la normale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930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Indice </a:t>
            </a:r>
            <a:r>
              <a:rPr lang="fr-FR" dirty="0"/>
              <a:t>de réfraction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26128" y="1447799"/>
            <a:ext cx="7925247" cy="1762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dirty="0" smtClean="0"/>
              <a:t>Cas 1 : le rayon réfracté se rapproche de la normale</a:t>
            </a:r>
          </a:p>
          <a:p>
            <a:pPr marL="0" indent="0" algn="just">
              <a:buNone/>
            </a:pPr>
            <a:r>
              <a:rPr lang="fr-FR" sz="2400" dirty="0" smtClean="0"/>
              <a:t>On </a:t>
            </a:r>
            <a:r>
              <a:rPr lang="fr-FR" sz="2400" dirty="0" smtClean="0"/>
              <a:t>dit que le deuxième milieu est plus réfringent que le </a:t>
            </a:r>
            <a:r>
              <a:rPr lang="fr-FR" sz="2400" dirty="0" smtClean="0"/>
              <a:t>premier.</a:t>
            </a:r>
            <a:r>
              <a:rPr lang="fr-FR" sz="2400" dirty="0"/>
              <a:t> </a:t>
            </a:r>
            <a:r>
              <a:rPr lang="fr-FR" sz="2400" dirty="0" smtClean="0"/>
              <a:t>		</a:t>
            </a:r>
            <a:r>
              <a:rPr lang="fr-FR" sz="2400" dirty="0" smtClean="0"/>
              <a:t>Cela </a:t>
            </a:r>
            <a:r>
              <a:rPr lang="fr-FR" sz="2400" dirty="0" smtClean="0"/>
              <a:t>se note : n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 &gt; n</a:t>
            </a:r>
            <a:r>
              <a:rPr lang="fr-FR" sz="2400" baseline="-25000" dirty="0" smtClean="0"/>
              <a:t>1</a:t>
            </a:r>
            <a:endParaRPr lang="fr-FR" sz="2400" baseline="-25000" dirty="0"/>
          </a:p>
        </p:txBody>
      </p:sp>
      <p:pic>
        <p:nvPicPr>
          <p:cNvPr id="4" name="Image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53922" b="3289"/>
          <a:stretch/>
        </p:blipFill>
        <p:spPr bwMode="auto">
          <a:xfrm>
            <a:off x="147349" y="3415864"/>
            <a:ext cx="2065193" cy="31726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milieu 1 moins réfringen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75404" y="3415864"/>
            <a:ext cx="3918857" cy="29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4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icaire">
  <a:themeElements>
    <a:clrScheme name="Apothicair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icaire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Apothicaire.thmx</Template>
  <TotalTime>1348</TotalTime>
  <Words>165</Words>
  <Application>Microsoft Macintosh PowerPoint</Application>
  <PresentationFormat>Présentation à l'écran (4:3)</PresentationFormat>
  <Paragraphs>20</Paragraphs>
  <Slides>6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Apothicaire</vt:lpstr>
      <vt:lpstr>Réfraction </vt:lpstr>
      <vt:lpstr>Présentation PowerPoint</vt:lpstr>
      <vt:lpstr>Mise en situation </vt:lpstr>
      <vt:lpstr>Mise en situation </vt:lpstr>
      <vt:lpstr> Indice de réfraction</vt:lpstr>
      <vt:lpstr>Indice de réfraction</vt:lpstr>
    </vt:vector>
  </TitlesOfParts>
  <Company>GPH Gosselies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Réfraction </dc:title>
  <dc:creator>Fanny Puissant</dc:creator>
  <cp:lastModifiedBy>Fanny Puissant</cp:lastModifiedBy>
  <cp:revision>5</cp:revision>
  <dcterms:created xsi:type="dcterms:W3CDTF">2020-03-17T10:38:36Z</dcterms:created>
  <dcterms:modified xsi:type="dcterms:W3CDTF">2020-03-18T09:06:43Z</dcterms:modified>
</cp:coreProperties>
</file>